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23" r:id="rId2"/>
    <p:sldId id="256" r:id="rId3"/>
    <p:sldId id="329" r:id="rId4"/>
    <p:sldId id="330" r:id="rId5"/>
    <p:sldId id="293" r:id="rId6"/>
    <p:sldId id="406" r:id="rId7"/>
    <p:sldId id="407" r:id="rId8"/>
    <p:sldId id="360" r:id="rId9"/>
    <p:sldId id="408" r:id="rId10"/>
    <p:sldId id="410" r:id="rId11"/>
    <p:sldId id="409" r:id="rId12"/>
    <p:sldId id="411" r:id="rId13"/>
    <p:sldId id="412" r:id="rId14"/>
    <p:sldId id="416" r:id="rId15"/>
    <p:sldId id="413" r:id="rId16"/>
    <p:sldId id="414" r:id="rId17"/>
    <p:sldId id="415" r:id="rId18"/>
    <p:sldId id="417" r:id="rId19"/>
    <p:sldId id="419" r:id="rId20"/>
    <p:sldId id="420" r:id="rId21"/>
    <p:sldId id="399" r:id="rId22"/>
    <p:sldId id="375" r:id="rId23"/>
    <p:sldId id="331" r:id="rId24"/>
    <p:sldId id="333" r:id="rId25"/>
  </p:sldIdLst>
  <p:sldSz cx="9144000" cy="6858000" type="screen4x3"/>
  <p:notesSz cx="6858000" cy="9144000"/>
  <p:custDataLst>
    <p:tags r:id="rId27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CCFF"/>
    <a:srgbClr val="99CCFF"/>
    <a:srgbClr val="CCEC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0" d="100"/>
          <a:sy n="70" d="100"/>
        </p:scale>
        <p:origin x="-1356" y="-7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60" d="100"/>
        <a:sy n="160" d="100"/>
      </p:scale>
      <p:origin x="0" y="96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Tiêu</a:t>
          </a:r>
          <a:r>
            <a:rPr lang="en-US" dirty="0" smtClean="0"/>
            <a:t> </a:t>
          </a:r>
          <a:r>
            <a:rPr lang="en-US" dirty="0" err="1" smtClean="0"/>
            <a:t>chuẩn</a:t>
          </a:r>
          <a:r>
            <a:rPr lang="en-US" dirty="0" smtClean="0"/>
            <a:t> ISO,SA 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1.Kể </a:t>
          </a:r>
          <a:r>
            <a:rPr lang="en-US" sz="2400" dirty="0" err="1" smtClean="0"/>
            <a:t>tên</a:t>
          </a:r>
          <a:r>
            <a:rPr lang="en-US" sz="2400" dirty="0" smtClean="0"/>
            <a:t> </a:t>
          </a:r>
          <a:r>
            <a:rPr lang="en-US" sz="2400" dirty="0" err="1" smtClean="0"/>
            <a:t>công</a:t>
          </a:r>
          <a:r>
            <a:rPr lang="en-US" sz="2400" dirty="0" smtClean="0"/>
            <a:t> </a:t>
          </a:r>
          <a:r>
            <a:rPr lang="en-US" sz="2400" dirty="0" err="1" smtClean="0"/>
            <a:t>ty</a:t>
          </a:r>
          <a:r>
            <a:rPr lang="en-US" sz="2400" dirty="0" smtClean="0"/>
            <a:t> may 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400" dirty="0" smtClean="0">
              <a:solidFill>
                <a:srgbClr val="000000"/>
              </a:solidFill>
            </a:rPr>
            <a:t>2. </a:t>
          </a:r>
          <a:r>
            <a:rPr lang="en-US" sz="2400" dirty="0" err="1" smtClean="0">
              <a:solidFill>
                <a:srgbClr val="000000"/>
              </a:solidFill>
            </a:rPr>
            <a:t>Tại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sao</a:t>
          </a:r>
          <a:r>
            <a:rPr lang="en-US" sz="2400" dirty="0" smtClean="0">
              <a:solidFill>
                <a:srgbClr val="000000"/>
              </a:solidFill>
            </a:rPr>
            <a:t> c </a:t>
          </a:r>
          <a:r>
            <a:rPr lang="en-US" sz="2400" dirty="0" err="1" smtClean="0">
              <a:solidFill>
                <a:srgbClr val="000000"/>
              </a:solidFill>
            </a:rPr>
            <a:t>ty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phải</a:t>
          </a:r>
          <a:r>
            <a:rPr lang="en-US" sz="2400" dirty="0" smtClean="0">
              <a:solidFill>
                <a:srgbClr val="000000"/>
              </a:solidFill>
            </a:rPr>
            <a:t> </a:t>
          </a:r>
          <a:r>
            <a:rPr lang="en-US" sz="2400" dirty="0" err="1" smtClean="0">
              <a:solidFill>
                <a:srgbClr val="000000"/>
              </a:solidFill>
            </a:rPr>
            <a:t>đạt</a:t>
          </a:r>
          <a:endParaRPr lang="en-US" sz="2400" dirty="0">
            <a:solidFill>
              <a:srgbClr val="000000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/>
      <dgm:spPr/>
      <dgm:t>
        <a:bodyPr/>
        <a:lstStyle/>
        <a:p>
          <a:r>
            <a:rPr lang="en-US" sz="2400" dirty="0" smtClean="0"/>
            <a:t>3. </a:t>
          </a:r>
          <a:r>
            <a:rPr lang="en-US" sz="2400" dirty="0" err="1" smtClean="0"/>
            <a:t>Giá</a:t>
          </a:r>
          <a:r>
            <a:rPr lang="en-US" sz="2400" dirty="0" smtClean="0"/>
            <a:t> </a:t>
          </a:r>
          <a:r>
            <a:rPr lang="en-US" sz="2400" dirty="0" err="1" smtClean="0"/>
            <a:t>trị</a:t>
          </a:r>
          <a:r>
            <a:rPr lang="en-US" sz="2400" dirty="0" smtClean="0"/>
            <a:t> </a:t>
          </a:r>
          <a:r>
            <a:rPr lang="en-US" sz="2400" dirty="0" err="1" smtClean="0"/>
            <a:t>của</a:t>
          </a:r>
          <a:r>
            <a:rPr lang="en-US" sz="2400" dirty="0" smtClean="0"/>
            <a:t> </a:t>
          </a:r>
          <a:r>
            <a:rPr lang="en-US" sz="2400" dirty="0" err="1" smtClean="0"/>
            <a:t>giấy</a:t>
          </a:r>
          <a:r>
            <a:rPr lang="en-US" sz="2400" dirty="0" smtClean="0"/>
            <a:t> CN</a:t>
          </a:r>
          <a:endParaRPr lang="en-US" sz="2400" dirty="0"/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800" dirty="0" smtClean="0">
              <a:solidFill>
                <a:srgbClr val="000000"/>
              </a:solidFill>
            </a:rPr>
            <a:t>4. </a:t>
          </a:r>
          <a:r>
            <a:rPr lang="en-US" sz="2800" dirty="0" err="1" smtClean="0">
              <a:solidFill>
                <a:srgbClr val="000000"/>
              </a:solidFill>
            </a:rPr>
            <a:t>Nhận</a:t>
          </a:r>
          <a:r>
            <a:rPr lang="en-US" sz="2800" dirty="0" smtClean="0">
              <a:solidFill>
                <a:srgbClr val="000000"/>
              </a:solidFill>
            </a:rPr>
            <a:t> </a:t>
          </a:r>
          <a:r>
            <a:rPr lang="en-US" sz="2800" dirty="0" err="1" smtClean="0">
              <a:solidFill>
                <a:srgbClr val="000000"/>
              </a:solidFill>
            </a:rPr>
            <a:t>xét</a:t>
          </a:r>
          <a:endParaRPr lang="en-US" sz="2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26374" custScaleY="112593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211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Tính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giá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sản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phẩm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/>
      <dgm:spPr/>
      <dgm:t>
        <a:bodyPr/>
        <a:lstStyle/>
        <a:p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Theo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dõi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phát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triển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mẫu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E10D1A-67EF-451D-9FF6-6BA64B0DB3CF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8C134C-30D8-429D-B664-40B378E8D894}">
      <dgm:prSet phldrT="[Text]"/>
      <dgm:spPr/>
      <dgm:t>
        <a:bodyPr/>
        <a:lstStyle/>
        <a:p>
          <a:r>
            <a:rPr lang="en-US"/>
            <a:t>Giai đoạn phát triển đơn hàng ( Mẫu phát triển)</a:t>
          </a:r>
        </a:p>
      </dgm:t>
    </dgm:pt>
    <dgm:pt modelId="{F9E86B10-5483-41CF-A7F2-42D4B5E7E8E1}" type="parTrans" cxnId="{B032CAD0-86C5-4412-A71F-3F08D8CEA13F}">
      <dgm:prSet/>
      <dgm:spPr/>
      <dgm:t>
        <a:bodyPr/>
        <a:lstStyle/>
        <a:p>
          <a:endParaRPr lang="en-US"/>
        </a:p>
      </dgm:t>
    </dgm:pt>
    <dgm:pt modelId="{7DA795E2-C660-4224-A7A6-9000BE86DABE}" type="sibTrans" cxnId="{B032CAD0-86C5-4412-A71F-3F08D8CEA13F}">
      <dgm:prSet/>
      <dgm:spPr/>
      <dgm:t>
        <a:bodyPr/>
        <a:lstStyle/>
        <a:p>
          <a:endParaRPr lang="en-US"/>
        </a:p>
      </dgm:t>
    </dgm:pt>
    <dgm:pt modelId="{2A77370B-0E55-4FE3-87C5-1119F4EF7269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gốc</a:t>
          </a:r>
        </a:p>
      </dgm:t>
    </dgm:pt>
    <dgm:pt modelId="{AC0F5766-F69C-4227-A95D-4852DA52D7EB}" type="parTrans" cxnId="{E175DACC-A91D-4436-A4D8-864A785DDEE2}">
      <dgm:prSet/>
      <dgm:spPr/>
      <dgm:t>
        <a:bodyPr/>
        <a:lstStyle/>
        <a:p>
          <a:endParaRPr lang="en-US"/>
        </a:p>
      </dgm:t>
    </dgm:pt>
    <dgm:pt modelId="{2CD398CC-C567-4DFB-89C0-593F09012FB8}" type="sibTrans" cxnId="{E175DACC-A91D-4436-A4D8-864A785DDEE2}">
      <dgm:prSet/>
      <dgm:spPr/>
      <dgm:t>
        <a:bodyPr/>
        <a:lstStyle/>
        <a:p>
          <a:endParaRPr lang="en-US"/>
        </a:p>
      </dgm:t>
    </dgm:pt>
    <dgm:pt modelId="{8BF923FF-0A68-4E2D-93A2-C00C9808313B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tiền sản xuất</a:t>
          </a:r>
        </a:p>
      </dgm:t>
    </dgm:pt>
    <dgm:pt modelId="{4AAF1CE4-98F8-45C9-B290-DBCAB6EA74EC}" type="parTrans" cxnId="{CCA03ED4-C9C0-4C93-A1C7-3145A0020B74}">
      <dgm:prSet/>
      <dgm:spPr/>
      <dgm:t>
        <a:bodyPr/>
        <a:lstStyle/>
        <a:p>
          <a:endParaRPr lang="en-US"/>
        </a:p>
      </dgm:t>
    </dgm:pt>
    <dgm:pt modelId="{27663DC6-6610-481C-9791-8C01826E9978}" type="sibTrans" cxnId="{CCA03ED4-C9C0-4C93-A1C7-3145A0020B74}">
      <dgm:prSet/>
      <dgm:spPr/>
      <dgm:t>
        <a:bodyPr/>
        <a:lstStyle/>
        <a:p>
          <a:endParaRPr lang="en-US"/>
        </a:p>
      </dgm:t>
    </dgm:pt>
    <dgm:pt modelId="{2B543CB0-71F1-42F0-BDB3-59A9DF297443}">
      <dgm:prSet phldrT="[Text]"/>
      <dgm:spPr/>
      <dgm:t>
        <a:bodyPr/>
        <a:lstStyle/>
        <a:p>
          <a:r>
            <a:rPr lang="en-US"/>
            <a:t>Giai đoạn sản xuất đơn hàng (Mẫu sản xuất)</a:t>
          </a:r>
        </a:p>
      </dgm:t>
    </dgm:pt>
    <dgm:pt modelId="{16A7B3C1-8407-4328-80B3-9E6BFEE5E624}" type="parTrans" cxnId="{3014838F-593A-43A4-9212-D03AE4831953}">
      <dgm:prSet/>
      <dgm:spPr/>
      <dgm:t>
        <a:bodyPr/>
        <a:lstStyle/>
        <a:p>
          <a:endParaRPr lang="en-US"/>
        </a:p>
      </dgm:t>
    </dgm:pt>
    <dgm:pt modelId="{69013DE5-BC3A-4418-A439-B74107BE415A}" type="sibTrans" cxnId="{3014838F-593A-43A4-9212-D03AE4831953}">
      <dgm:prSet/>
      <dgm:spPr/>
      <dgm:t>
        <a:bodyPr/>
        <a:lstStyle/>
        <a:p>
          <a:endParaRPr lang="en-US"/>
        </a:p>
      </dgm:t>
    </dgm:pt>
    <dgm:pt modelId="{1C93BF63-892E-4F19-9410-6406E889137D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thử nghiệm</a:t>
          </a:r>
        </a:p>
      </dgm:t>
    </dgm:pt>
    <dgm:pt modelId="{3AEE083A-E843-4763-BA90-29746829C79E}" type="parTrans" cxnId="{ACDEEF7E-AC5C-4360-BF2A-7242AA9B3AF7}">
      <dgm:prSet/>
      <dgm:spPr/>
      <dgm:t>
        <a:bodyPr/>
        <a:lstStyle/>
        <a:p>
          <a:endParaRPr lang="en-US"/>
        </a:p>
      </dgm:t>
    </dgm:pt>
    <dgm:pt modelId="{2DC4FD5A-7AA9-4884-B7C7-4084EA0755BB}" type="sibTrans" cxnId="{ACDEEF7E-AC5C-4360-BF2A-7242AA9B3AF7}">
      <dgm:prSet/>
      <dgm:spPr/>
      <dgm:t>
        <a:bodyPr/>
        <a:lstStyle/>
        <a:p>
          <a:endParaRPr lang="en-US"/>
        </a:p>
      </dgm:t>
    </dgm:pt>
    <dgm:pt modelId="{4AE14A02-371E-4080-A087-D6394DFEEB44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proto, mẫu proto lần 2</a:t>
          </a:r>
        </a:p>
      </dgm:t>
    </dgm:pt>
    <dgm:pt modelId="{B2ADFF75-C61F-404A-9336-BD846200E003}" type="parTrans" cxnId="{7D1FA821-F362-42F5-9502-60F9F1A1A99A}">
      <dgm:prSet/>
      <dgm:spPr/>
      <dgm:t>
        <a:bodyPr/>
        <a:lstStyle/>
        <a:p>
          <a:endParaRPr lang="en-US"/>
        </a:p>
      </dgm:t>
    </dgm:pt>
    <dgm:pt modelId="{E23CFB00-22E3-45D6-B95B-6F89388877C4}" type="sibTrans" cxnId="{7D1FA821-F362-42F5-9502-60F9F1A1A99A}">
      <dgm:prSet/>
      <dgm:spPr/>
      <dgm:t>
        <a:bodyPr/>
        <a:lstStyle/>
        <a:p>
          <a:endParaRPr lang="en-US"/>
        </a:p>
      </dgm:t>
    </dgm:pt>
    <dgm:pt modelId="{6A5430D6-D102-449D-AA79-563B6DAB42D7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kiểm thông số</a:t>
          </a:r>
        </a:p>
      </dgm:t>
    </dgm:pt>
    <dgm:pt modelId="{3B436E94-6BFF-46A1-80E1-45BFBB2FA316}" type="parTrans" cxnId="{BCB84506-455D-4682-9CCC-34853E62D99F}">
      <dgm:prSet/>
      <dgm:spPr/>
      <dgm:t>
        <a:bodyPr/>
        <a:lstStyle/>
        <a:p>
          <a:endParaRPr lang="en-US"/>
        </a:p>
      </dgm:t>
    </dgm:pt>
    <dgm:pt modelId="{A94A0A22-35DE-4B63-B380-1B668F064AB9}" type="sibTrans" cxnId="{BCB84506-455D-4682-9CCC-34853E62D99F}">
      <dgm:prSet/>
      <dgm:spPr/>
      <dgm:t>
        <a:bodyPr/>
        <a:lstStyle/>
        <a:p>
          <a:endParaRPr lang="en-US"/>
        </a:p>
      </dgm:t>
    </dgm:pt>
    <dgm:pt modelId="{68CE6343-8DA5-4280-B647-90FAB95A5173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quảng cáo</a:t>
          </a:r>
        </a:p>
      </dgm:t>
    </dgm:pt>
    <dgm:pt modelId="{CFC1B296-37A4-47FC-AE06-509FDB72D16F}" type="parTrans" cxnId="{635F0005-128E-4FB3-8BBB-589FC05C1DEC}">
      <dgm:prSet/>
      <dgm:spPr/>
      <dgm:t>
        <a:bodyPr/>
        <a:lstStyle/>
        <a:p>
          <a:endParaRPr lang="en-US"/>
        </a:p>
      </dgm:t>
    </dgm:pt>
    <dgm:pt modelId="{F389574E-B650-4A66-ADEE-68C8747B697E}" type="sibTrans" cxnId="{635F0005-128E-4FB3-8BBB-589FC05C1DEC}">
      <dgm:prSet/>
      <dgm:spPr/>
      <dgm:t>
        <a:bodyPr/>
        <a:lstStyle/>
        <a:p>
          <a:endParaRPr lang="en-US"/>
        </a:p>
      </dgm:t>
    </dgm:pt>
    <dgm:pt modelId="{8A5B962F-CCD4-415A-975E-7B2C3E1E2A47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kiểm size</a:t>
          </a:r>
        </a:p>
      </dgm:t>
    </dgm:pt>
    <dgm:pt modelId="{195B8475-BACD-49EC-BB94-E6C424A60E2D}" type="parTrans" cxnId="{31C763DF-337B-40F8-B093-72CB101F0978}">
      <dgm:prSet/>
      <dgm:spPr/>
      <dgm:t>
        <a:bodyPr/>
        <a:lstStyle/>
        <a:p>
          <a:endParaRPr lang="en-US"/>
        </a:p>
      </dgm:t>
    </dgm:pt>
    <dgm:pt modelId="{A8E0CD30-2E1C-49F4-88BD-815441801DF2}" type="sibTrans" cxnId="{31C763DF-337B-40F8-B093-72CB101F0978}">
      <dgm:prSet/>
      <dgm:spPr/>
      <dgm:t>
        <a:bodyPr/>
        <a:lstStyle/>
        <a:p>
          <a:endParaRPr lang="en-US"/>
        </a:p>
      </dgm:t>
    </dgm:pt>
    <dgm:pt modelId="{414A8879-E085-405C-AC05-33B6B55DA045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lưu trữ</a:t>
          </a:r>
        </a:p>
      </dgm:t>
    </dgm:pt>
    <dgm:pt modelId="{448A6E9F-EB08-438B-BD8C-A5605F8553B8}" type="sibTrans" cxnId="{9BE74AEF-1C67-4E19-8F2D-0DD500319B8B}">
      <dgm:prSet/>
      <dgm:spPr/>
      <dgm:t>
        <a:bodyPr/>
        <a:lstStyle/>
        <a:p>
          <a:endParaRPr lang="en-US"/>
        </a:p>
      </dgm:t>
    </dgm:pt>
    <dgm:pt modelId="{4C3C2970-5F63-4B0C-A53B-AFA9ECB37A6F}" type="parTrans" cxnId="{9BE74AEF-1C67-4E19-8F2D-0DD500319B8B}">
      <dgm:prSet/>
      <dgm:spPr/>
      <dgm:t>
        <a:bodyPr/>
        <a:lstStyle/>
        <a:p>
          <a:endParaRPr lang="en-US"/>
        </a:p>
      </dgm:t>
    </dgm:pt>
    <dgm:pt modelId="{A34B3A1E-CE1D-4117-ACB5-274A257A7083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trên chuyền</a:t>
          </a:r>
        </a:p>
      </dgm:t>
    </dgm:pt>
    <dgm:pt modelId="{E305C6BF-6A4C-4F3D-9555-635BB0BCE9CB}" type="sibTrans" cxnId="{4EB38795-D581-4F61-B8E3-7B0A5F00B5E7}">
      <dgm:prSet/>
      <dgm:spPr/>
      <dgm:t>
        <a:bodyPr/>
        <a:lstStyle/>
        <a:p>
          <a:endParaRPr lang="en-US"/>
        </a:p>
      </dgm:t>
    </dgm:pt>
    <dgm:pt modelId="{033D4817-5ECE-4E36-AAA5-171EAD88FC95}" type="parTrans" cxnId="{4EB38795-D581-4F61-B8E3-7B0A5F00B5E7}">
      <dgm:prSet/>
      <dgm:spPr/>
      <dgm:t>
        <a:bodyPr/>
        <a:lstStyle/>
        <a:p>
          <a:endParaRPr lang="en-US"/>
        </a:p>
      </dgm:t>
    </dgm:pt>
    <dgm:pt modelId="{778029C6-3FF6-4148-B4DF-B5BD1D676C71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ánh màu</a:t>
          </a:r>
        </a:p>
      </dgm:t>
    </dgm:pt>
    <dgm:pt modelId="{72F261C3-48F5-4F38-A765-D7ADBC48965D}" type="sibTrans" cxnId="{E59B5FBA-FB7B-456A-A00D-E71CBD076A59}">
      <dgm:prSet/>
      <dgm:spPr/>
      <dgm:t>
        <a:bodyPr/>
        <a:lstStyle/>
        <a:p>
          <a:endParaRPr lang="en-US"/>
        </a:p>
      </dgm:t>
    </dgm:pt>
    <dgm:pt modelId="{D911A7DC-E7D3-4B91-98DB-7B8179A135C6}" type="parTrans" cxnId="{E59B5FBA-FB7B-456A-A00D-E71CBD076A59}">
      <dgm:prSet/>
      <dgm:spPr/>
      <dgm:t>
        <a:bodyPr/>
        <a:lstStyle/>
        <a:p>
          <a:endParaRPr lang="en-US"/>
        </a:p>
      </dgm:t>
    </dgm:pt>
    <dgm:pt modelId="{9547992E-5EDE-42F1-BF34-CC4B6EC6BB35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wash</a:t>
          </a:r>
        </a:p>
      </dgm:t>
    </dgm:pt>
    <dgm:pt modelId="{6B1AFBFE-B414-4A3E-88B7-73549683AFDB}" type="sibTrans" cxnId="{C7BDA642-FC47-4130-BB9E-E0E0217EB2AD}">
      <dgm:prSet/>
      <dgm:spPr/>
      <dgm:t>
        <a:bodyPr/>
        <a:lstStyle/>
        <a:p>
          <a:endParaRPr lang="en-US"/>
        </a:p>
      </dgm:t>
    </dgm:pt>
    <dgm:pt modelId="{DF9AF05E-1959-4886-B7AC-819F8E379626}" type="parTrans" cxnId="{C7BDA642-FC47-4130-BB9E-E0E0217EB2AD}">
      <dgm:prSet/>
      <dgm:spPr/>
      <dgm:t>
        <a:bodyPr/>
        <a:lstStyle/>
        <a:p>
          <a:endParaRPr lang="en-US"/>
        </a:p>
      </dgm:t>
    </dgm:pt>
    <dgm:pt modelId="{33540300-5227-4AFC-84AD-8307AAFDDD59}" type="pres">
      <dgm:prSet presAssocID="{EAE10D1A-67EF-451D-9FF6-6BA64B0DB3C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783549-F837-487C-8457-0CCCD58AAC61}" type="pres">
      <dgm:prSet presAssocID="{6E8C134C-30D8-429D-B664-40B378E8D894}" presName="linNode" presStyleCnt="0"/>
      <dgm:spPr/>
    </dgm:pt>
    <dgm:pt modelId="{E04844FD-AB5E-4CE6-87D1-C8BB7C0F3889}" type="pres">
      <dgm:prSet presAssocID="{6E8C134C-30D8-429D-B664-40B378E8D89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1C2725-D0BC-41DA-BD55-60BD6D2BD74E}" type="pres">
      <dgm:prSet presAssocID="{6E8C134C-30D8-429D-B664-40B378E8D89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EC5CDD-17CD-4EB4-9049-6ABB05D797F0}" type="pres">
      <dgm:prSet presAssocID="{7DA795E2-C660-4224-A7A6-9000BE86DABE}" presName="spacing" presStyleCnt="0"/>
      <dgm:spPr/>
    </dgm:pt>
    <dgm:pt modelId="{B72F08CC-C661-414F-BEF4-80F9CC103EBD}" type="pres">
      <dgm:prSet presAssocID="{2B543CB0-71F1-42F0-BDB3-59A9DF297443}" presName="linNode" presStyleCnt="0"/>
      <dgm:spPr/>
    </dgm:pt>
    <dgm:pt modelId="{979AE316-3DC6-4F20-8C9C-0F218BE9B6B9}" type="pres">
      <dgm:prSet presAssocID="{2B543CB0-71F1-42F0-BDB3-59A9DF297443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DE743A-887A-4DE1-80BC-092DB56D2F84}" type="pres">
      <dgm:prSet presAssocID="{2B543CB0-71F1-42F0-BDB3-59A9DF297443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BE74AEF-1C67-4E19-8F2D-0DD500319B8B}" srcId="{2B543CB0-71F1-42F0-BDB3-59A9DF297443}" destId="{414A8879-E085-405C-AC05-33B6B55DA045}" srcOrd="4" destOrd="0" parTransId="{4C3C2970-5F63-4B0C-A53B-AFA9ECB37A6F}" sibTransId="{448A6E9F-EB08-438B-BD8C-A5605F8553B8}"/>
    <dgm:cxn modelId="{3F368E72-89CB-49D0-B64C-1CF0AC9780A1}" type="presOf" srcId="{8BF923FF-0A68-4E2D-93A2-C00C9808313B}" destId="{781C2725-D0BC-41DA-BD55-60BD6D2BD74E}" srcOrd="0" destOrd="5" presId="urn:microsoft.com/office/officeart/2005/8/layout/vList6"/>
    <dgm:cxn modelId="{6F9D6358-DB63-4FDB-A8BD-E99560AFEEE7}" type="presOf" srcId="{1C93BF63-892E-4F19-9410-6406E889137D}" destId="{DFDE743A-887A-4DE1-80BC-092DB56D2F84}" srcOrd="0" destOrd="0" presId="urn:microsoft.com/office/officeart/2005/8/layout/vList6"/>
    <dgm:cxn modelId="{CCA03ED4-C9C0-4C93-A1C7-3145A0020B74}" srcId="{6E8C134C-30D8-429D-B664-40B378E8D894}" destId="{8BF923FF-0A68-4E2D-93A2-C00C9808313B}" srcOrd="5" destOrd="0" parTransId="{4AAF1CE4-98F8-45C9-B290-DBCAB6EA74EC}" sibTransId="{27663DC6-6610-481C-9791-8C01826E9978}"/>
    <dgm:cxn modelId="{6C3966C8-D169-4FB9-9FB7-EE86F7F31F43}" type="presOf" srcId="{9547992E-5EDE-42F1-BF34-CC4B6EC6BB35}" destId="{DFDE743A-887A-4DE1-80BC-092DB56D2F84}" srcOrd="0" destOrd="1" presId="urn:microsoft.com/office/officeart/2005/8/layout/vList6"/>
    <dgm:cxn modelId="{B694FAC5-2FA6-4D6F-8A44-24FAFF201CBE}" type="presOf" srcId="{2A77370B-0E55-4FE3-87C5-1119F4EF7269}" destId="{781C2725-D0BC-41DA-BD55-60BD6D2BD74E}" srcOrd="0" destOrd="0" presId="urn:microsoft.com/office/officeart/2005/8/layout/vList6"/>
    <dgm:cxn modelId="{7D1FA821-F362-42F5-9502-60F9F1A1A99A}" srcId="{6E8C134C-30D8-429D-B664-40B378E8D894}" destId="{4AE14A02-371E-4080-A087-D6394DFEEB44}" srcOrd="1" destOrd="0" parTransId="{B2ADFF75-C61F-404A-9336-BD846200E003}" sibTransId="{E23CFB00-22E3-45D6-B95B-6F89388877C4}"/>
    <dgm:cxn modelId="{1C87D88D-170C-44F1-9647-857518D80090}" type="presOf" srcId="{414A8879-E085-405C-AC05-33B6B55DA045}" destId="{DFDE743A-887A-4DE1-80BC-092DB56D2F84}" srcOrd="0" destOrd="4" presId="urn:microsoft.com/office/officeart/2005/8/layout/vList6"/>
    <dgm:cxn modelId="{477C00AD-D6A1-41C0-A6DD-EC09F5D213BF}" type="presOf" srcId="{A34B3A1E-CE1D-4117-ACB5-274A257A7083}" destId="{DFDE743A-887A-4DE1-80BC-092DB56D2F84}" srcOrd="0" destOrd="3" presId="urn:microsoft.com/office/officeart/2005/8/layout/vList6"/>
    <dgm:cxn modelId="{B032CAD0-86C5-4412-A71F-3F08D8CEA13F}" srcId="{EAE10D1A-67EF-451D-9FF6-6BA64B0DB3CF}" destId="{6E8C134C-30D8-429D-B664-40B378E8D894}" srcOrd="0" destOrd="0" parTransId="{F9E86B10-5483-41CF-A7F2-42D4B5E7E8E1}" sibTransId="{7DA795E2-C660-4224-A7A6-9000BE86DABE}"/>
    <dgm:cxn modelId="{E73431EB-9717-4261-9690-90231296418E}" type="presOf" srcId="{2B543CB0-71F1-42F0-BDB3-59A9DF297443}" destId="{979AE316-3DC6-4F20-8C9C-0F218BE9B6B9}" srcOrd="0" destOrd="0" presId="urn:microsoft.com/office/officeart/2005/8/layout/vList6"/>
    <dgm:cxn modelId="{ACDEEF7E-AC5C-4360-BF2A-7242AA9B3AF7}" srcId="{2B543CB0-71F1-42F0-BDB3-59A9DF297443}" destId="{1C93BF63-892E-4F19-9410-6406E889137D}" srcOrd="0" destOrd="0" parTransId="{3AEE083A-E843-4763-BA90-29746829C79E}" sibTransId="{2DC4FD5A-7AA9-4884-B7C7-4084EA0755BB}"/>
    <dgm:cxn modelId="{C8ECF188-EB80-4172-B327-2083533A900A}" type="presOf" srcId="{4AE14A02-371E-4080-A087-D6394DFEEB44}" destId="{781C2725-D0BC-41DA-BD55-60BD6D2BD74E}" srcOrd="0" destOrd="1" presId="urn:microsoft.com/office/officeart/2005/8/layout/vList6"/>
    <dgm:cxn modelId="{E59B5FBA-FB7B-456A-A00D-E71CBD076A59}" srcId="{2B543CB0-71F1-42F0-BDB3-59A9DF297443}" destId="{778029C6-3FF6-4148-B4DF-B5BD1D676C71}" srcOrd="2" destOrd="0" parTransId="{D911A7DC-E7D3-4B91-98DB-7B8179A135C6}" sibTransId="{72F261C3-48F5-4F38-A765-D7ADBC48965D}"/>
    <dgm:cxn modelId="{31C763DF-337B-40F8-B093-72CB101F0978}" srcId="{6E8C134C-30D8-429D-B664-40B378E8D894}" destId="{8A5B962F-CCD4-415A-975E-7B2C3E1E2A47}" srcOrd="4" destOrd="0" parTransId="{195B8475-BACD-49EC-BB94-E6C424A60E2D}" sibTransId="{A8E0CD30-2E1C-49F4-88BD-815441801DF2}"/>
    <dgm:cxn modelId="{635F0005-128E-4FB3-8BBB-589FC05C1DEC}" srcId="{6E8C134C-30D8-429D-B664-40B378E8D894}" destId="{68CE6343-8DA5-4280-B647-90FAB95A5173}" srcOrd="3" destOrd="0" parTransId="{CFC1B296-37A4-47FC-AE06-509FDB72D16F}" sibTransId="{F389574E-B650-4A66-ADEE-68C8747B697E}"/>
    <dgm:cxn modelId="{4EB38795-D581-4F61-B8E3-7B0A5F00B5E7}" srcId="{2B543CB0-71F1-42F0-BDB3-59A9DF297443}" destId="{A34B3A1E-CE1D-4117-ACB5-274A257A7083}" srcOrd="3" destOrd="0" parTransId="{033D4817-5ECE-4E36-AAA5-171EAD88FC95}" sibTransId="{E305C6BF-6A4C-4F3D-9555-635BB0BCE9CB}"/>
    <dgm:cxn modelId="{EEAFA09E-7184-4E22-9D0A-1944C2F3B4B1}" type="presOf" srcId="{6A5430D6-D102-449D-AA79-563B6DAB42D7}" destId="{781C2725-D0BC-41DA-BD55-60BD6D2BD74E}" srcOrd="0" destOrd="2" presId="urn:microsoft.com/office/officeart/2005/8/layout/vList6"/>
    <dgm:cxn modelId="{F81E0E49-0560-4C88-8E25-512C4FE98749}" type="presOf" srcId="{778029C6-3FF6-4148-B4DF-B5BD1D676C71}" destId="{DFDE743A-887A-4DE1-80BC-092DB56D2F84}" srcOrd="0" destOrd="2" presId="urn:microsoft.com/office/officeart/2005/8/layout/vList6"/>
    <dgm:cxn modelId="{BCB84506-455D-4682-9CCC-34853E62D99F}" srcId="{6E8C134C-30D8-429D-B664-40B378E8D894}" destId="{6A5430D6-D102-449D-AA79-563B6DAB42D7}" srcOrd="2" destOrd="0" parTransId="{3B436E94-6BFF-46A1-80E1-45BFBB2FA316}" sibTransId="{A94A0A22-35DE-4B63-B380-1B668F064AB9}"/>
    <dgm:cxn modelId="{C7BDA642-FC47-4130-BB9E-E0E0217EB2AD}" srcId="{2B543CB0-71F1-42F0-BDB3-59A9DF297443}" destId="{9547992E-5EDE-42F1-BF34-CC4B6EC6BB35}" srcOrd="1" destOrd="0" parTransId="{DF9AF05E-1959-4886-B7AC-819F8E379626}" sibTransId="{6B1AFBFE-B414-4A3E-88B7-73549683AFDB}"/>
    <dgm:cxn modelId="{F56F8693-93FC-4029-B378-D17C30C477D1}" type="presOf" srcId="{8A5B962F-CCD4-415A-975E-7B2C3E1E2A47}" destId="{781C2725-D0BC-41DA-BD55-60BD6D2BD74E}" srcOrd="0" destOrd="4" presId="urn:microsoft.com/office/officeart/2005/8/layout/vList6"/>
    <dgm:cxn modelId="{8BF28F3A-BBBC-42CA-91C3-E1CC1CCAB4B2}" type="presOf" srcId="{EAE10D1A-67EF-451D-9FF6-6BA64B0DB3CF}" destId="{33540300-5227-4AFC-84AD-8307AAFDDD59}" srcOrd="0" destOrd="0" presId="urn:microsoft.com/office/officeart/2005/8/layout/vList6"/>
    <dgm:cxn modelId="{A25DB6FF-AB59-4D67-8DF0-6E4A5EC19AE3}" type="presOf" srcId="{68CE6343-8DA5-4280-B647-90FAB95A5173}" destId="{781C2725-D0BC-41DA-BD55-60BD6D2BD74E}" srcOrd="0" destOrd="3" presId="urn:microsoft.com/office/officeart/2005/8/layout/vList6"/>
    <dgm:cxn modelId="{3014838F-593A-43A4-9212-D03AE4831953}" srcId="{EAE10D1A-67EF-451D-9FF6-6BA64B0DB3CF}" destId="{2B543CB0-71F1-42F0-BDB3-59A9DF297443}" srcOrd="1" destOrd="0" parTransId="{16A7B3C1-8407-4328-80B3-9E6BFEE5E624}" sibTransId="{69013DE5-BC3A-4418-A439-B74107BE415A}"/>
    <dgm:cxn modelId="{FAC041D9-BA91-4F14-8224-4E59CF40585A}" type="presOf" srcId="{6E8C134C-30D8-429D-B664-40B378E8D894}" destId="{E04844FD-AB5E-4CE6-87D1-C8BB7C0F3889}" srcOrd="0" destOrd="0" presId="urn:microsoft.com/office/officeart/2005/8/layout/vList6"/>
    <dgm:cxn modelId="{E175DACC-A91D-4436-A4D8-864A785DDEE2}" srcId="{6E8C134C-30D8-429D-B664-40B378E8D894}" destId="{2A77370B-0E55-4FE3-87C5-1119F4EF7269}" srcOrd="0" destOrd="0" parTransId="{AC0F5766-F69C-4227-A95D-4852DA52D7EB}" sibTransId="{2CD398CC-C567-4DFB-89C0-593F09012FB8}"/>
    <dgm:cxn modelId="{65E47AE4-C33C-4A68-820D-BE70CE23ACAC}" type="presParOf" srcId="{33540300-5227-4AFC-84AD-8307AAFDDD59}" destId="{AD783549-F837-487C-8457-0CCCD58AAC61}" srcOrd="0" destOrd="0" presId="urn:microsoft.com/office/officeart/2005/8/layout/vList6"/>
    <dgm:cxn modelId="{194DE36A-A708-4A4F-B261-E4CF854C8040}" type="presParOf" srcId="{AD783549-F837-487C-8457-0CCCD58AAC61}" destId="{E04844FD-AB5E-4CE6-87D1-C8BB7C0F3889}" srcOrd="0" destOrd="0" presId="urn:microsoft.com/office/officeart/2005/8/layout/vList6"/>
    <dgm:cxn modelId="{0911D9C3-80EB-4C24-8875-3D8F415EEFE1}" type="presParOf" srcId="{AD783549-F837-487C-8457-0CCCD58AAC61}" destId="{781C2725-D0BC-41DA-BD55-60BD6D2BD74E}" srcOrd="1" destOrd="0" presId="urn:microsoft.com/office/officeart/2005/8/layout/vList6"/>
    <dgm:cxn modelId="{42F749B3-57BA-44F0-8417-061F6A5422D1}" type="presParOf" srcId="{33540300-5227-4AFC-84AD-8307AAFDDD59}" destId="{07EC5CDD-17CD-4EB4-9049-6ABB05D797F0}" srcOrd="1" destOrd="0" presId="urn:microsoft.com/office/officeart/2005/8/layout/vList6"/>
    <dgm:cxn modelId="{C9184BA1-2266-401C-BCED-27C8AB3D665D}" type="presParOf" srcId="{33540300-5227-4AFC-84AD-8307AAFDDD59}" destId="{B72F08CC-C661-414F-BEF4-80F9CC103EBD}" srcOrd="2" destOrd="0" presId="urn:microsoft.com/office/officeart/2005/8/layout/vList6"/>
    <dgm:cxn modelId="{B1F5283D-5922-48BB-A975-6210A3E55163}" type="presParOf" srcId="{B72F08CC-C661-414F-BEF4-80F9CC103EBD}" destId="{979AE316-3DC6-4F20-8C9C-0F218BE9B6B9}" srcOrd="0" destOrd="0" presId="urn:microsoft.com/office/officeart/2005/8/layout/vList6"/>
    <dgm:cxn modelId="{A57944EC-50A6-4A0B-81C5-008EEC4CA07C}" type="presParOf" srcId="{B72F08CC-C661-414F-BEF4-80F9CC103EBD}" destId="{DFDE743A-887A-4DE1-80BC-092DB56D2F8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611027" y="66792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42875" y="1741084"/>
          <a:ext cx="2591649" cy="23090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err="1" smtClean="0"/>
            <a:t>Tiêu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chuẩn</a:t>
          </a:r>
          <a:r>
            <a:rPr lang="en-US" sz="3500" kern="1200" dirty="0" smtClean="0"/>
            <a:t> ISO,SA .</a:t>
          </a:r>
          <a:endParaRPr lang="en-US" sz="3500" kern="1200" dirty="0"/>
        </a:p>
      </dsp:txBody>
      <dsp:txXfrm>
        <a:off x="3922413" y="2079234"/>
        <a:ext cx="1832573" cy="1632731"/>
      </dsp:txXfrm>
    </dsp:sp>
    <dsp:sp modelId="{038823BB-D703-453A-A54E-D4694DAB7CA1}">
      <dsp:nvSpPr>
        <dsp:cNvPr id="0" name=""/>
        <dsp:cNvSpPr/>
      </dsp:nvSpPr>
      <dsp:spPr>
        <a:xfrm>
          <a:off x="3969234" y="1835"/>
          <a:ext cx="1738931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1.Kể </a:t>
          </a:r>
          <a:r>
            <a:rPr lang="en-US" sz="2400" kern="1200" dirty="0" err="1" smtClean="0"/>
            <a:t>tên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ty</a:t>
          </a:r>
          <a:r>
            <a:rPr lang="en-US" sz="2400" kern="1200" dirty="0" smtClean="0"/>
            <a:t> may </a:t>
          </a:r>
          <a:endParaRPr lang="en-US" sz="2400" kern="1200" dirty="0"/>
        </a:p>
      </dsp:txBody>
      <dsp:txXfrm>
        <a:off x="4223895" y="212066"/>
        <a:ext cx="1229609" cy="1015082"/>
      </dsp:txXfrm>
    </dsp:sp>
    <dsp:sp modelId="{22E49C55-C3D8-4DB2-AC61-BD2DB99AB396}">
      <dsp:nvSpPr>
        <dsp:cNvPr id="0" name=""/>
        <dsp:cNvSpPr/>
      </dsp:nvSpPr>
      <dsp:spPr>
        <a:xfrm>
          <a:off x="6296920" y="2177827"/>
          <a:ext cx="1435544" cy="1435544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</a:rPr>
            <a:t>2. </a:t>
          </a:r>
          <a:r>
            <a:rPr lang="en-US" sz="2400" kern="1200" dirty="0" err="1" smtClean="0">
              <a:solidFill>
                <a:srgbClr val="000000"/>
              </a:solidFill>
            </a:rPr>
            <a:t>Tại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sao</a:t>
          </a:r>
          <a:r>
            <a:rPr lang="en-US" sz="2400" kern="1200" dirty="0" smtClean="0">
              <a:solidFill>
                <a:srgbClr val="000000"/>
              </a:solidFill>
            </a:rPr>
            <a:t> c </a:t>
          </a:r>
          <a:r>
            <a:rPr lang="en-US" sz="2400" kern="1200" dirty="0" err="1" smtClean="0">
              <a:solidFill>
                <a:srgbClr val="000000"/>
              </a:solidFill>
            </a:rPr>
            <a:t>ty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phải</a:t>
          </a:r>
          <a:r>
            <a:rPr lang="en-US" sz="2400" kern="1200" dirty="0" smtClean="0">
              <a:solidFill>
                <a:srgbClr val="000000"/>
              </a:solidFill>
            </a:rPr>
            <a:t> </a:t>
          </a:r>
          <a:r>
            <a:rPr lang="en-US" sz="2400" kern="1200" dirty="0" err="1" smtClean="0">
              <a:solidFill>
                <a:srgbClr val="000000"/>
              </a:solidFill>
            </a:rPr>
            <a:t>đạt</a:t>
          </a:r>
          <a:endParaRPr lang="en-US" sz="2400" kern="1200" dirty="0">
            <a:solidFill>
              <a:srgbClr val="000000"/>
            </a:solidFill>
          </a:endParaRPr>
        </a:p>
      </dsp:txBody>
      <dsp:txXfrm>
        <a:off x="6507151" y="2388058"/>
        <a:ext cx="1015082" cy="1015082"/>
      </dsp:txXfrm>
    </dsp:sp>
    <dsp:sp modelId="{5AA516A6-C817-4DDA-9D15-9CCEBFD50881}">
      <dsp:nvSpPr>
        <dsp:cNvPr id="0" name=""/>
        <dsp:cNvSpPr/>
      </dsp:nvSpPr>
      <dsp:spPr>
        <a:xfrm>
          <a:off x="4120927" y="4353820"/>
          <a:ext cx="1435544" cy="1435544"/>
        </a:xfrm>
        <a:prstGeom prst="ellipse">
          <a:avLst/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3. </a:t>
          </a:r>
          <a:r>
            <a:rPr lang="en-US" sz="2400" kern="1200" dirty="0" err="1" smtClean="0"/>
            <a:t>Giá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trị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của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giấy</a:t>
          </a:r>
          <a:r>
            <a:rPr lang="en-US" sz="2400" kern="1200" dirty="0" smtClean="0"/>
            <a:t> CN</a:t>
          </a:r>
          <a:endParaRPr lang="en-US" sz="2400" kern="1200" dirty="0"/>
        </a:p>
      </dsp:txBody>
      <dsp:txXfrm>
        <a:off x="4331158" y="4564051"/>
        <a:ext cx="1015082" cy="1015082"/>
      </dsp:txXfrm>
    </dsp:sp>
    <dsp:sp modelId="{F00FAAE5-AFCC-4A84-85AE-0A510543EDD5}">
      <dsp:nvSpPr>
        <dsp:cNvPr id="0" name=""/>
        <dsp:cNvSpPr/>
      </dsp:nvSpPr>
      <dsp:spPr>
        <a:xfrm>
          <a:off x="1944935" y="2177827"/>
          <a:ext cx="1435544" cy="1435544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000000"/>
              </a:solidFill>
            </a:rPr>
            <a:t>4. </a:t>
          </a:r>
          <a:r>
            <a:rPr lang="en-US" sz="2800" kern="1200" dirty="0" err="1" smtClean="0">
              <a:solidFill>
                <a:srgbClr val="000000"/>
              </a:solidFill>
            </a:rPr>
            <a:t>Nhận</a:t>
          </a:r>
          <a:r>
            <a:rPr lang="en-US" sz="2800" kern="1200" dirty="0" smtClean="0">
              <a:solidFill>
                <a:srgbClr val="000000"/>
              </a:solidFill>
            </a:rPr>
            <a:t> </a:t>
          </a:r>
          <a:r>
            <a:rPr lang="en-US" sz="2800" kern="1200" dirty="0" err="1" smtClean="0">
              <a:solidFill>
                <a:srgbClr val="000000"/>
              </a:solidFill>
            </a:rPr>
            <a:t>xét</a:t>
          </a:r>
          <a:endParaRPr lang="en-US" sz="2800" kern="1200" dirty="0">
            <a:solidFill>
              <a:srgbClr val="000000"/>
            </a:solidFill>
          </a:endParaRPr>
        </a:p>
      </dsp:txBody>
      <dsp:txXfrm>
        <a:off x="2155166" y="2388058"/>
        <a:ext cx="1015082" cy="10150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66676" y="416731"/>
          <a:ext cx="7534656" cy="106928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Tính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giá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sản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phẩm</a:t>
          </a:r>
          <a:endParaRPr lang="en-US" sz="3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66676" y="416731"/>
        <a:ext cx="7534656" cy="1069285"/>
      </dsp:txXfrm>
    </dsp:sp>
    <dsp:sp modelId="{1BBB8544-FF40-46BE-9BC2-FD416B5AFC94}">
      <dsp:nvSpPr>
        <dsp:cNvPr id="0" name=""/>
        <dsp:cNvSpPr/>
      </dsp:nvSpPr>
      <dsp:spPr>
        <a:xfrm>
          <a:off x="304802" y="569117"/>
          <a:ext cx="1095002" cy="87205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2413" y="2836067"/>
          <a:ext cx="7572706" cy="99822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Theo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dõi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phát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triển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mẫu</a:t>
          </a:r>
          <a:endParaRPr lang="en-US" sz="3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2413" y="2836067"/>
        <a:ext cx="7572706" cy="998224"/>
      </dsp:txXfrm>
    </dsp:sp>
    <dsp:sp modelId="{B4A0F5A2-51C6-45C7-A17E-0BB067A82B61}">
      <dsp:nvSpPr>
        <dsp:cNvPr id="0" name=""/>
        <dsp:cNvSpPr/>
      </dsp:nvSpPr>
      <dsp:spPr>
        <a:xfrm>
          <a:off x="304805" y="2952737"/>
          <a:ext cx="981078" cy="82567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1C2725-D0BC-41DA-BD55-60BD6D2BD74E}">
      <dsp:nvSpPr>
        <dsp:cNvPr id="0" name=""/>
        <dsp:cNvSpPr/>
      </dsp:nvSpPr>
      <dsp:spPr>
        <a:xfrm>
          <a:off x="3291839" y="524"/>
          <a:ext cx="4937760" cy="20458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gốc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proto, mẫu proto lần 2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kiểm thông số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quảng cáo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kiểm size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tiền sản xuất</a:t>
          </a:r>
        </a:p>
      </dsp:txBody>
      <dsp:txXfrm>
        <a:off x="3291839" y="256257"/>
        <a:ext cx="4170561" cy="1534397"/>
      </dsp:txXfrm>
    </dsp:sp>
    <dsp:sp modelId="{E04844FD-AB5E-4CE6-87D1-C8BB7C0F3889}">
      <dsp:nvSpPr>
        <dsp:cNvPr id="0" name=""/>
        <dsp:cNvSpPr/>
      </dsp:nvSpPr>
      <dsp:spPr>
        <a:xfrm>
          <a:off x="0" y="524"/>
          <a:ext cx="3291840" cy="20458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Giai đoạn phát triển đơn hàng ( Mẫu phát triển)</a:t>
          </a:r>
        </a:p>
      </dsp:txBody>
      <dsp:txXfrm>
        <a:off x="99871" y="100395"/>
        <a:ext cx="3092098" cy="1846121"/>
      </dsp:txXfrm>
    </dsp:sp>
    <dsp:sp modelId="{DFDE743A-887A-4DE1-80BC-092DB56D2F84}">
      <dsp:nvSpPr>
        <dsp:cNvPr id="0" name=""/>
        <dsp:cNvSpPr/>
      </dsp:nvSpPr>
      <dsp:spPr>
        <a:xfrm>
          <a:off x="3291839" y="2250974"/>
          <a:ext cx="4937760" cy="20458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thử nghiệm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wash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ánh màu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trên chuyền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lưu trữ</a:t>
          </a:r>
        </a:p>
      </dsp:txBody>
      <dsp:txXfrm>
        <a:off x="3291839" y="2506707"/>
        <a:ext cx="4170561" cy="1534397"/>
      </dsp:txXfrm>
    </dsp:sp>
    <dsp:sp modelId="{979AE316-3DC6-4F20-8C9C-0F218BE9B6B9}">
      <dsp:nvSpPr>
        <dsp:cNvPr id="0" name=""/>
        <dsp:cNvSpPr/>
      </dsp:nvSpPr>
      <dsp:spPr>
        <a:xfrm>
          <a:off x="0" y="2250974"/>
          <a:ext cx="3291840" cy="20458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Giai đoạn sản xuất đơn hàng (Mẫu sản xuất)</a:t>
          </a:r>
        </a:p>
      </dsp:txBody>
      <dsp:txXfrm>
        <a:off x="99871" y="2350845"/>
        <a:ext cx="3092098" cy="18461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5/24/2020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334541828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7,8)</a:t>
            </a:r>
          </a:p>
          <a:p>
            <a:pPr algn="ctr">
              <a:defRPr/>
            </a:pPr>
            <a:r>
              <a:rPr lang="en-US" sz="4400" b="1" i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BÀI TẬP</a:t>
            </a:r>
            <a:endParaRPr lang="en-US" sz="4400" b="1" i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may, </a:t>
            </a: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49355015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5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smtClean="0"/>
              <a:t>NPL – </a:t>
            </a:r>
            <a:r>
              <a:rPr lang="en-US" sz="2800" dirty="0" err="1" smtClean="0"/>
              <a:t>Chỉ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b="1" dirty="0" smtClean="0"/>
              <a:t> </a:t>
            </a:r>
            <a:r>
              <a:rPr lang="en-US" sz="2800" b="1" dirty="0" err="1"/>
              <a:t>Phương</a:t>
            </a:r>
            <a:r>
              <a:rPr lang="en-US" sz="2800" b="1" dirty="0"/>
              <a:t> </a:t>
            </a:r>
            <a:r>
              <a:rPr lang="en-US" sz="2800" b="1" dirty="0" err="1"/>
              <a:t>pháp</a:t>
            </a:r>
            <a:r>
              <a:rPr lang="en-US" sz="2800" b="1" dirty="0"/>
              <a:t> </a:t>
            </a:r>
            <a:r>
              <a:rPr lang="en-US" sz="2800" b="1" dirty="0" err="1"/>
              <a:t>tính</a:t>
            </a:r>
            <a:r>
              <a:rPr lang="en-US" sz="2800" b="1" dirty="0"/>
              <a:t> </a:t>
            </a:r>
            <a:r>
              <a:rPr lang="en-US" sz="2800" b="1" dirty="0" err="1"/>
              <a:t>định</a:t>
            </a:r>
            <a:r>
              <a:rPr lang="en-US" sz="2800" b="1" dirty="0"/>
              <a:t> </a:t>
            </a:r>
            <a:r>
              <a:rPr lang="en-US" sz="2800" b="1" dirty="0" err="1"/>
              <a:t>mức</a:t>
            </a:r>
            <a:r>
              <a:rPr lang="en-US" sz="2800" b="1" dirty="0"/>
              <a:t> </a:t>
            </a:r>
            <a:r>
              <a:rPr lang="en-US" sz="2800" b="1" dirty="0" err="1"/>
              <a:t>phụ</a:t>
            </a:r>
            <a:r>
              <a:rPr lang="en-US" sz="2800" b="1" dirty="0"/>
              <a:t> </a:t>
            </a:r>
            <a:r>
              <a:rPr lang="en-US" sz="2800" b="1" dirty="0" err="1"/>
              <a:t>liệu</a:t>
            </a:r>
            <a:r>
              <a:rPr lang="en-US" sz="2800" b="1" dirty="0"/>
              <a:t> : </a:t>
            </a:r>
            <a:r>
              <a:rPr lang="en-US" sz="2800" b="1" dirty="0" err="1"/>
              <a:t>chỉ</a:t>
            </a:r>
            <a:r>
              <a:rPr lang="en-US" sz="2800" b="1" dirty="0"/>
              <a:t> may</a:t>
            </a:r>
            <a:endParaRPr lang="en-US" sz="2800" dirty="0"/>
          </a:p>
          <a:p>
            <a:pPr marL="0" indent="0">
              <a:buNone/>
            </a:pPr>
            <a:r>
              <a:rPr lang="en-US" sz="2800" b="1" dirty="0" err="1"/>
              <a:t>Phương</a:t>
            </a:r>
            <a:r>
              <a:rPr lang="en-US" sz="2800" b="1" dirty="0"/>
              <a:t> </a:t>
            </a:r>
            <a:r>
              <a:rPr lang="en-US" sz="2800" b="1" dirty="0" err="1"/>
              <a:t>pháp</a:t>
            </a:r>
            <a:r>
              <a:rPr lang="en-US" sz="2800" b="1" dirty="0"/>
              <a:t> </a:t>
            </a:r>
            <a:r>
              <a:rPr lang="en-US" sz="2800" b="1" dirty="0" err="1"/>
              <a:t>tính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r>
              <a:rPr lang="en-US" sz="2800" b="1" dirty="0"/>
              <a:t> </a:t>
            </a:r>
            <a:r>
              <a:rPr lang="en-US" sz="2800" b="1" dirty="0" err="1"/>
              <a:t>hao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tế</a:t>
            </a:r>
            <a:endParaRPr lang="en-US" sz="2800" b="1" dirty="0"/>
          </a:p>
          <a:p>
            <a:pPr marL="0" indent="0">
              <a:buNone/>
            </a:pPr>
            <a:r>
              <a:rPr lang="en-US" sz="2800" dirty="0"/>
              <a:t>*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- </a:t>
            </a:r>
            <a:r>
              <a:rPr lang="en-US" sz="2800" dirty="0" err="1"/>
              <a:t>Lấy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ống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May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*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may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/>
              <a:t>M</a:t>
            </a:r>
            <a:r>
              <a:rPr lang="en-US" sz="2800" baseline="-25000" dirty="0"/>
              <a:t>1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 smtClean="0"/>
              <a:t>cỡ</a:t>
            </a:r>
            <a:r>
              <a:rPr lang="en-US" sz="2800" dirty="0" smtClean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</a:t>
            </a:r>
            <a:r>
              <a:rPr lang="en-US" sz="2800" dirty="0" err="1"/>
              <a:t>M</a:t>
            </a:r>
            <a:r>
              <a:rPr lang="en-US" sz="2800" baseline="-25000" dirty="0" err="1"/>
              <a:t>n</a:t>
            </a:r>
            <a:r>
              <a:rPr lang="en-US" sz="2800" baseline="-250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 smtClean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d 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chênh</a:t>
            </a:r>
            <a:r>
              <a:rPr lang="en-US" sz="2800" dirty="0"/>
              <a:t> </a:t>
            </a:r>
            <a:r>
              <a:rPr lang="en-US" sz="2800" dirty="0" err="1"/>
              <a:t>lệch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 smtClean="0"/>
              <a:t> </a:t>
            </a:r>
            <a:r>
              <a:rPr lang="en-US" sz="2800" dirty="0" err="1"/>
              <a:t>vóc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n 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 smtClean="0"/>
              <a:t> </a:t>
            </a:r>
            <a:r>
              <a:rPr lang="en-US" sz="2800" dirty="0"/>
              <a:t>(size)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 </a:t>
            </a:r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5.1 </a:t>
            </a:r>
            <a:r>
              <a:rPr lang="en-US" sz="3200" dirty="0" err="1" smtClean="0"/>
              <a:t>Tổng</a:t>
            </a:r>
            <a:r>
              <a:rPr lang="en-US" sz="3200" dirty="0" smtClean="0"/>
              <a:t> </a:t>
            </a:r>
            <a:r>
              <a:rPr lang="en-US" sz="3200" dirty="0" err="1" smtClean="0"/>
              <a:t>quan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75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 </a:t>
            </a:r>
          </a:p>
          <a:p>
            <a:pPr marL="0" indent="0">
              <a:buNone/>
            </a:pPr>
            <a:r>
              <a:rPr lang="en-US" sz="2800" dirty="0"/>
              <a:t>                            </a:t>
            </a:r>
            <a:r>
              <a:rPr lang="en-US" sz="2800" dirty="0" err="1"/>
              <a:t>M</a:t>
            </a:r>
            <a:r>
              <a:rPr lang="en-US" sz="2800" baseline="-25000" dirty="0" err="1"/>
              <a:t>n</a:t>
            </a:r>
            <a:r>
              <a:rPr lang="en-US" sz="2800" dirty="0"/>
              <a:t> – M</a:t>
            </a:r>
            <a:r>
              <a:rPr lang="en-US" sz="2800" baseline="-25000" dirty="0"/>
              <a:t>1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            d =  </a:t>
            </a:r>
          </a:p>
          <a:p>
            <a:pPr marL="0" indent="0">
              <a:buNone/>
            </a:pPr>
            <a:r>
              <a:rPr lang="en-US" sz="2800" dirty="0"/>
              <a:t>                              n – 1</a:t>
            </a:r>
          </a:p>
          <a:p>
            <a:pPr marL="0" indent="0">
              <a:buNone/>
            </a:pP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 </a:t>
            </a:r>
            <a:r>
              <a:rPr lang="en-US" sz="2800" dirty="0" err="1"/>
              <a:t>vóc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ta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lấy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cộng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lần</a:t>
            </a:r>
            <a:r>
              <a:rPr lang="en-US" sz="2800" dirty="0"/>
              <a:t> d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5.1 </a:t>
            </a:r>
            <a:r>
              <a:rPr lang="en-US" sz="3200" dirty="0" err="1" smtClean="0"/>
              <a:t>Tổng</a:t>
            </a:r>
            <a:r>
              <a:rPr lang="en-US" sz="3200" dirty="0" smtClean="0"/>
              <a:t> </a:t>
            </a:r>
            <a:r>
              <a:rPr lang="en-US" sz="3200" dirty="0" err="1" smtClean="0"/>
              <a:t>quan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endParaRPr lang="en-US" sz="3200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2971800" y="34290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673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534400" cy="49530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AD </a:t>
            </a:r>
            <a:r>
              <a:rPr lang="en-US" sz="2800" dirty="0" smtClean="0"/>
              <a:t>380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S </a:t>
            </a:r>
            <a:r>
              <a:rPr lang="en-US" sz="2800" dirty="0" err="1"/>
              <a:t>là</a:t>
            </a:r>
            <a:r>
              <a:rPr lang="en-US" sz="2800" dirty="0"/>
              <a:t> 150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XL </a:t>
            </a:r>
            <a:r>
              <a:rPr lang="en-US" sz="2800" dirty="0" err="1"/>
              <a:t>là</a:t>
            </a:r>
            <a:r>
              <a:rPr lang="en-US" sz="2800" dirty="0"/>
              <a:t> 200 </a:t>
            </a:r>
            <a:r>
              <a:rPr lang="en-US" sz="2800" dirty="0" err="1"/>
              <a:t>mét</a:t>
            </a:r>
            <a:r>
              <a:rPr lang="en-US" sz="2800" dirty="0"/>
              <a:t>. </a:t>
            </a:r>
          </a:p>
          <a:p>
            <a:pPr lvl="0"/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 </a:t>
            </a:r>
          </a:p>
          <a:p>
            <a:pPr lvl="0"/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</a:t>
            </a:r>
          </a:p>
          <a:p>
            <a:pPr lvl="0"/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5%?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1430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001227"/>
              </p:ext>
            </p:extLst>
          </p:nvPr>
        </p:nvGraphicFramePr>
        <p:xfrm>
          <a:off x="1524000" y="2514600"/>
          <a:ext cx="6096000" cy="74168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XL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Navy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643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610600" cy="53340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 smtClean="0"/>
              <a:t>Giải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b="1" dirty="0" smtClean="0"/>
              <a:t> </a:t>
            </a:r>
            <a:r>
              <a:rPr lang="en-US" sz="2800" b="1" dirty="0"/>
              <a:t>1/ </a:t>
            </a:r>
            <a:r>
              <a:rPr lang="en-US" sz="2800" b="1" dirty="0" err="1"/>
              <a:t>Lượng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r>
              <a:rPr lang="en-US" sz="2800" b="1" dirty="0"/>
              <a:t> </a:t>
            </a:r>
            <a:r>
              <a:rPr lang="en-US" sz="2800" b="1" dirty="0" err="1"/>
              <a:t>hao</a:t>
            </a:r>
            <a:r>
              <a:rPr lang="en-US" sz="2800" b="1" dirty="0"/>
              <a:t> </a:t>
            </a:r>
            <a:r>
              <a:rPr lang="en-US" sz="2800" b="1" dirty="0" err="1"/>
              <a:t>cho</a:t>
            </a:r>
            <a:r>
              <a:rPr lang="en-US" sz="2800" b="1" dirty="0"/>
              <a:t> </a:t>
            </a:r>
            <a:r>
              <a:rPr lang="en-US" sz="2800" b="1" dirty="0" err="1"/>
              <a:t>cả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r>
              <a:rPr lang="en-US" sz="2800" b="1" dirty="0"/>
              <a:t> 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B1:                    M</a:t>
            </a:r>
            <a:r>
              <a:rPr lang="en-US" sz="2800" baseline="-25000" dirty="0"/>
              <a:t>XL</a:t>
            </a:r>
            <a:r>
              <a:rPr lang="en-US" sz="2800" dirty="0"/>
              <a:t> – </a:t>
            </a:r>
            <a:r>
              <a:rPr lang="en-US" sz="2800" dirty="0" err="1"/>
              <a:t>M</a:t>
            </a:r>
            <a:r>
              <a:rPr lang="en-US" sz="2800" baseline="-25000" dirty="0" err="1"/>
              <a:t>s</a:t>
            </a:r>
            <a:r>
              <a:rPr lang="en-US" sz="2800" baseline="-25000" dirty="0"/>
              <a:t> </a:t>
            </a:r>
            <a:r>
              <a:rPr lang="en-US" sz="2800" dirty="0"/>
              <a:t>           200 - 150          </a:t>
            </a:r>
          </a:p>
          <a:p>
            <a:pPr marL="0" indent="0">
              <a:buNone/>
            </a:pPr>
            <a:r>
              <a:rPr lang="en-US" sz="2800" dirty="0" smtClean="0"/>
              <a:t>         d </a:t>
            </a:r>
            <a:r>
              <a:rPr lang="en-US" sz="2800" dirty="0"/>
              <a:t>=                    </a:t>
            </a:r>
            <a:r>
              <a:rPr lang="en-US" sz="2800" dirty="0" smtClean="0"/>
              <a:t>       </a:t>
            </a:r>
            <a:r>
              <a:rPr lang="en-US" sz="2800" dirty="0"/>
              <a:t>=                          = 16.67 m</a:t>
            </a:r>
          </a:p>
          <a:p>
            <a:pPr marL="0" indent="0">
              <a:buNone/>
            </a:pPr>
            <a:r>
              <a:rPr lang="en-US" sz="2800" dirty="0"/>
              <a:t>                              n – 1                   4 – 1</a:t>
            </a:r>
          </a:p>
          <a:p>
            <a:pPr marL="0" indent="0">
              <a:buNone/>
            </a:pPr>
            <a:r>
              <a:rPr lang="en-US" sz="2800" dirty="0"/>
              <a:t>B2:</a:t>
            </a:r>
          </a:p>
          <a:p>
            <a:pPr marL="0" indent="0">
              <a:buNone/>
            </a:pPr>
            <a:r>
              <a:rPr lang="en-US" sz="2800" dirty="0" err="1"/>
              <a:t>M</a:t>
            </a:r>
            <a:r>
              <a:rPr lang="en-US" sz="2800" baseline="-25000" dirty="0" err="1"/>
              <a:t>s</a:t>
            </a:r>
            <a:r>
              <a:rPr lang="en-US" sz="2800" dirty="0"/>
              <a:t> = 150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M</a:t>
            </a:r>
            <a:r>
              <a:rPr lang="en-US" sz="2800" dirty="0"/>
              <a:t>  = 150 + 16.66 = 166.66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L</a:t>
            </a:r>
            <a:r>
              <a:rPr lang="en-US" sz="2800" dirty="0"/>
              <a:t> = 150 + 2 x 16.66 = 183.32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XL</a:t>
            </a:r>
            <a:r>
              <a:rPr lang="en-US" sz="2800" dirty="0"/>
              <a:t>= 200 m  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590800" y="32004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334000" y="32004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5308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 smtClean="0"/>
              <a:t>Giải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B3:</a:t>
            </a:r>
          </a:p>
          <a:p>
            <a:pPr marL="0" indent="0">
              <a:buNone/>
            </a:pPr>
            <a:r>
              <a:rPr lang="en-US" sz="2800" dirty="0" err="1" smtClean="0"/>
              <a:t>Ms</a:t>
            </a:r>
            <a:r>
              <a:rPr lang="en-US" sz="2800" dirty="0" smtClean="0"/>
              <a:t>/ĐH = 150 x 50 = 7500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M</a:t>
            </a:r>
            <a:r>
              <a:rPr lang="en-US" sz="2800" dirty="0" smtClean="0"/>
              <a:t>/ĐH  =166.66 x 100 = 16666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L</a:t>
            </a:r>
            <a:r>
              <a:rPr lang="en-US" sz="2800" dirty="0" smtClean="0"/>
              <a:t>/ĐH  = 183.32 x 150 = 27498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XL</a:t>
            </a:r>
            <a:r>
              <a:rPr lang="en-US" sz="2800" dirty="0" smtClean="0"/>
              <a:t>/ĐH  =200 x 50 = 10000 m </a:t>
            </a:r>
          </a:p>
          <a:p>
            <a:pPr marL="0" indent="0">
              <a:buNone/>
            </a:pPr>
            <a:r>
              <a:rPr lang="en-US" sz="2800" dirty="0" smtClean="0"/>
              <a:t>M = 61664 m    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37483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/>
              <a:t>2/ </a:t>
            </a:r>
            <a:r>
              <a:rPr lang="en-US" sz="2800" b="1" dirty="0" err="1"/>
              <a:t>Định</a:t>
            </a:r>
            <a:r>
              <a:rPr lang="en-US" sz="2800" b="1" dirty="0"/>
              <a:t> </a:t>
            </a:r>
            <a:r>
              <a:rPr lang="en-US" sz="2800" b="1" dirty="0" err="1"/>
              <a:t>mức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trung</a:t>
            </a:r>
            <a:r>
              <a:rPr lang="en-US" sz="2800" b="1" dirty="0"/>
              <a:t> </a:t>
            </a:r>
            <a:r>
              <a:rPr lang="en-US" sz="2800" b="1" dirty="0" err="1"/>
              <a:t>bình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    M </a:t>
            </a:r>
            <a:r>
              <a:rPr lang="en-US" sz="2800" dirty="0"/>
              <a:t>= 61664 / 350 = 176.18 m</a:t>
            </a:r>
          </a:p>
          <a:p>
            <a:pPr marL="0" indent="0">
              <a:buNone/>
            </a:pPr>
            <a:r>
              <a:rPr lang="en-US" sz="2800" b="1" dirty="0"/>
              <a:t>3/ </a:t>
            </a:r>
            <a:r>
              <a:rPr lang="en-US" sz="2800" b="1" dirty="0" err="1"/>
              <a:t>Lượng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cung</a:t>
            </a:r>
            <a:r>
              <a:rPr lang="en-US" sz="2800" b="1" dirty="0"/>
              <a:t> </a:t>
            </a:r>
            <a:r>
              <a:rPr lang="en-US" sz="2800" b="1" dirty="0" err="1"/>
              <a:t>cấp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r>
              <a:rPr lang="en-US" sz="2800" b="1" dirty="0"/>
              <a:t> </a:t>
            </a:r>
            <a:r>
              <a:rPr lang="en-US" sz="2800" b="1" dirty="0" err="1"/>
              <a:t>với</a:t>
            </a:r>
            <a:r>
              <a:rPr lang="en-US" sz="2800" b="1" dirty="0"/>
              <a:t> </a:t>
            </a:r>
            <a:r>
              <a:rPr lang="en-US" sz="2800" b="1" dirty="0" err="1"/>
              <a:t>dự</a:t>
            </a:r>
            <a:r>
              <a:rPr lang="en-US" sz="2800" b="1" dirty="0"/>
              <a:t> </a:t>
            </a:r>
            <a:r>
              <a:rPr lang="en-US" sz="2800" b="1" dirty="0" err="1"/>
              <a:t>phòng</a:t>
            </a:r>
            <a:r>
              <a:rPr lang="en-US" sz="2800" b="1" dirty="0"/>
              <a:t> </a:t>
            </a:r>
            <a:r>
              <a:rPr lang="en-US" sz="2800" b="1" dirty="0" err="1"/>
              <a:t>là</a:t>
            </a:r>
            <a:r>
              <a:rPr lang="en-US" sz="2800" b="1" dirty="0"/>
              <a:t> </a:t>
            </a:r>
            <a:r>
              <a:rPr lang="en-US" sz="2800" b="1" dirty="0" smtClean="0"/>
              <a:t>5%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N = 61664 + 61664 x </a:t>
            </a:r>
            <a:r>
              <a:rPr lang="en-US" sz="2800" dirty="0" smtClean="0"/>
              <a:t>5% </a:t>
            </a:r>
            <a:r>
              <a:rPr lang="en-US" sz="2800" dirty="0"/>
              <a:t>= </a:t>
            </a:r>
            <a:r>
              <a:rPr lang="en-US" sz="2800" dirty="0" smtClean="0"/>
              <a:t>64 747.2 </a:t>
            </a:r>
            <a:r>
              <a:rPr lang="en-US" sz="2800" dirty="0"/>
              <a:t>m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963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2: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AD 380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</a:t>
            </a:r>
            <a:r>
              <a:rPr lang="en-US" sz="2800" dirty="0" smtClean="0"/>
              <a:t>XS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100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XL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300 </a:t>
            </a:r>
            <a:r>
              <a:rPr lang="en-US" sz="2800" dirty="0" err="1"/>
              <a:t>mét</a:t>
            </a:r>
            <a:r>
              <a:rPr lang="en-US" sz="2800" dirty="0"/>
              <a:t>. </a:t>
            </a:r>
          </a:p>
          <a:p>
            <a:pPr lvl="0"/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 </a:t>
            </a:r>
          </a:p>
          <a:p>
            <a:pPr lvl="0"/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</a:t>
            </a:r>
          </a:p>
          <a:p>
            <a:pPr lvl="0"/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5%?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906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601539"/>
              </p:ext>
            </p:extLst>
          </p:nvPr>
        </p:nvGraphicFramePr>
        <p:xfrm>
          <a:off x="1524000" y="2362200"/>
          <a:ext cx="6096000" cy="736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23876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50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720718"/>
              </p:ext>
            </p:extLst>
          </p:nvPr>
        </p:nvGraphicFramePr>
        <p:xfrm>
          <a:off x="1371600" y="2133600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2743200"/>
                <a:gridCol w="2514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MÔ</a:t>
                      </a:r>
                      <a:r>
                        <a:rPr lang="en-US" baseline="0" dirty="0" smtClean="0"/>
                        <a:t> TẢ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THÔNG</a:t>
                      </a:r>
                      <a:r>
                        <a:rPr lang="en-US" baseline="0" dirty="0" smtClean="0"/>
                        <a:t> SỐ (cm)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áo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đo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từ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góc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cổ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ngực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nách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cửa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nẹp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bo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92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</a:t>
            </a:r>
          </a:p>
          <a:p>
            <a:pPr marL="0" indent="0" algn="ctr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61589" t="12928" r="7974" b="36943"/>
          <a:stretch/>
        </p:blipFill>
        <p:spPr bwMode="auto">
          <a:xfrm>
            <a:off x="3670300" y="2209800"/>
            <a:ext cx="4178300" cy="4038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4120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58”.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5000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$4.5/yard,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trăm</a:t>
            </a:r>
            <a:r>
              <a:rPr lang="en-US" sz="2800" dirty="0" smtClean="0"/>
              <a:t> </a:t>
            </a:r>
            <a:r>
              <a:rPr lang="en-US" sz="2800" dirty="0" err="1" smtClean="0"/>
              <a:t>hao</a:t>
            </a:r>
            <a:r>
              <a:rPr lang="en-US" sz="2800" dirty="0" smtClean="0"/>
              <a:t> </a:t>
            </a:r>
            <a:r>
              <a:rPr lang="en-US" sz="2800" dirty="0" err="1" smtClean="0"/>
              <a:t>hụt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2%.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0767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ĐÁP ÁN:</a:t>
            </a:r>
          </a:p>
          <a:p>
            <a:pPr marL="0" indent="0">
              <a:buNone/>
            </a:pPr>
            <a:r>
              <a:rPr lang="en-US" sz="2800" dirty="0" err="1" smtClean="0"/>
              <a:t>Thân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: (67.5 x 57)/147.32 = 26.12 cm</a:t>
            </a:r>
          </a:p>
          <a:p>
            <a:pPr marL="0" indent="0">
              <a:buNone/>
            </a:pPr>
            <a:r>
              <a:rPr lang="en-US" sz="2800" dirty="0" err="1"/>
              <a:t>Thân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 </a:t>
            </a:r>
            <a:r>
              <a:rPr lang="en-US" sz="2800" dirty="0"/>
              <a:t>(67.5 x 57)/147.32 = 26.12 cm</a:t>
            </a:r>
          </a:p>
          <a:p>
            <a:pPr marL="0" indent="0">
              <a:buNone/>
            </a:pPr>
            <a:r>
              <a:rPr lang="en-US" sz="2800" dirty="0" err="1" smtClean="0"/>
              <a:t>Tay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: (26 x 20)/</a:t>
            </a:r>
            <a:r>
              <a:rPr lang="en-US" sz="2800" dirty="0"/>
              <a:t> 147.32 = </a:t>
            </a:r>
            <a:r>
              <a:rPr lang="en-US" sz="2800" dirty="0" smtClean="0"/>
              <a:t>3.53 cm</a:t>
            </a:r>
          </a:p>
          <a:p>
            <a:pPr marL="0" indent="0">
              <a:buNone/>
            </a:pPr>
            <a:r>
              <a:rPr lang="en-US" sz="2800" dirty="0" err="1" smtClean="0"/>
              <a:t>Nẹp</a:t>
            </a:r>
            <a:r>
              <a:rPr lang="en-US" sz="2800" dirty="0" smtClean="0"/>
              <a:t> </a:t>
            </a:r>
            <a:r>
              <a:rPr lang="en-US" sz="2800" dirty="0" err="1" smtClean="0"/>
              <a:t>trụ</a:t>
            </a:r>
            <a:r>
              <a:rPr lang="en-US" sz="2800" dirty="0" smtClean="0"/>
              <a:t>: (9 x 17)/ </a:t>
            </a:r>
            <a:r>
              <a:rPr lang="en-US" sz="2800" dirty="0"/>
              <a:t>147.32 = </a:t>
            </a:r>
            <a:r>
              <a:rPr lang="en-US" sz="2800" dirty="0" smtClean="0"/>
              <a:t>1.04 cm</a:t>
            </a:r>
          </a:p>
          <a:p>
            <a:pPr marL="0" indent="0">
              <a:buNone/>
            </a:pPr>
            <a:r>
              <a:rPr lang="en-US" sz="2800" dirty="0" err="1" smtClean="0"/>
              <a:t>Vậy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/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: 26.12 + 26.12 + (3.53 x 4) + (1.04 x 2) =68.44cm= 0.6844m=0.748yds 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9359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ĐÁP ÁN:</a:t>
            </a:r>
          </a:p>
          <a:p>
            <a:pPr marL="0" indent="0">
              <a:buNone/>
            </a:pP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0.748 x 5000 = 3740yds</a:t>
            </a:r>
          </a:p>
          <a:p>
            <a:pPr marL="0" indent="0">
              <a:buNone/>
            </a:pPr>
            <a:r>
              <a:rPr lang="en-US" sz="2800" dirty="0" smtClean="0"/>
              <a:t>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smtClean="0"/>
              <a:t>     4.5 </a:t>
            </a:r>
            <a:r>
              <a:rPr lang="en-US" sz="2800" dirty="0"/>
              <a:t>x </a:t>
            </a:r>
            <a:r>
              <a:rPr lang="en-US" sz="2800" dirty="0" smtClean="0"/>
              <a:t>0.748 = $3.366</a:t>
            </a:r>
          </a:p>
          <a:p>
            <a:pPr marL="0" indent="0">
              <a:buNone/>
            </a:pPr>
            <a:r>
              <a:rPr lang="en-US" sz="2800" dirty="0"/>
              <a:t>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</a:t>
            </a:r>
            <a:r>
              <a:rPr lang="en-US" sz="2800" dirty="0" smtClean="0"/>
              <a:t>3.366 x 3740 x 1.02 = $12 840.62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3423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" t="1158" r="29007" b="2315"/>
          <a:stretch>
            <a:fillRect/>
          </a:stretch>
        </p:blipFill>
        <p:spPr bwMode="auto">
          <a:xfrm>
            <a:off x="3442335" y="1408430"/>
            <a:ext cx="5549265" cy="52971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017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58”.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5000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$4.5/yard,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trăm</a:t>
            </a:r>
            <a:r>
              <a:rPr lang="en-US" sz="2800" dirty="0" smtClean="0"/>
              <a:t> </a:t>
            </a:r>
            <a:r>
              <a:rPr lang="en-US" sz="2800" dirty="0" err="1" smtClean="0"/>
              <a:t>hao</a:t>
            </a:r>
            <a:r>
              <a:rPr lang="en-US" sz="2800" dirty="0" smtClean="0"/>
              <a:t> </a:t>
            </a:r>
            <a:r>
              <a:rPr lang="en-US" sz="2800" dirty="0" err="1" smtClean="0"/>
              <a:t>hụt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2%.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5748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ĐÁP ÁN:</a:t>
            </a:r>
          </a:p>
          <a:p>
            <a:pPr marL="0" indent="0">
              <a:buNone/>
            </a:pPr>
            <a:r>
              <a:rPr lang="en-US" sz="2800" dirty="0" err="1" smtClean="0"/>
              <a:t>Thân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: (67.5 x 57)/147.32 = 26.12 cm</a:t>
            </a:r>
          </a:p>
          <a:p>
            <a:pPr marL="0" indent="0">
              <a:buNone/>
            </a:pPr>
            <a:r>
              <a:rPr lang="en-US" sz="2800" dirty="0" err="1"/>
              <a:t>Thân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 </a:t>
            </a:r>
            <a:r>
              <a:rPr lang="en-US" sz="2800" dirty="0"/>
              <a:t>(67.5 x 57)/147.32 = 26.12 cm</a:t>
            </a:r>
          </a:p>
          <a:p>
            <a:pPr marL="0" indent="0">
              <a:buNone/>
            </a:pPr>
            <a:r>
              <a:rPr lang="en-US" sz="2800" dirty="0" err="1" smtClean="0"/>
              <a:t>Tay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: (26 x 20)/</a:t>
            </a:r>
            <a:r>
              <a:rPr lang="en-US" sz="2800" dirty="0"/>
              <a:t> 147.32 = </a:t>
            </a:r>
            <a:r>
              <a:rPr lang="en-US" sz="2800" dirty="0" smtClean="0"/>
              <a:t>3.53 cm</a:t>
            </a:r>
          </a:p>
          <a:p>
            <a:pPr marL="0" indent="0">
              <a:buNone/>
            </a:pPr>
            <a:r>
              <a:rPr lang="en-US" sz="2800" dirty="0" err="1" smtClean="0"/>
              <a:t>Nẹp</a:t>
            </a:r>
            <a:r>
              <a:rPr lang="en-US" sz="2800" dirty="0" smtClean="0"/>
              <a:t> </a:t>
            </a:r>
            <a:r>
              <a:rPr lang="en-US" sz="2800" dirty="0" err="1" smtClean="0"/>
              <a:t>trụ</a:t>
            </a:r>
            <a:r>
              <a:rPr lang="en-US" sz="2800" dirty="0" smtClean="0"/>
              <a:t>: (9 x 17)/ </a:t>
            </a:r>
            <a:r>
              <a:rPr lang="en-US" sz="2800" dirty="0"/>
              <a:t>147.32 = </a:t>
            </a:r>
            <a:r>
              <a:rPr lang="en-US" sz="2800" dirty="0" smtClean="0"/>
              <a:t>1.04 cm</a:t>
            </a:r>
          </a:p>
          <a:p>
            <a:pPr marL="0" indent="0">
              <a:buNone/>
            </a:pPr>
            <a:r>
              <a:rPr lang="en-US" sz="2800" dirty="0" err="1" smtClean="0"/>
              <a:t>Vậy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/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: 26.12 + 26.12 + (3.53 x 4) + (1.04 x 2) =68.44cm= 0.6844m=0.748yds 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6163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534400" cy="4495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Hệ</a:t>
            </a:r>
            <a:r>
              <a:rPr lang="en-US" sz="2800" dirty="0"/>
              <a:t> qui </a:t>
            </a:r>
            <a:r>
              <a:rPr lang="en-US" sz="2800" dirty="0" err="1"/>
              <a:t>đổi</a:t>
            </a:r>
            <a:r>
              <a:rPr lang="en-US" sz="2800" dirty="0"/>
              <a:t>: </a:t>
            </a:r>
          </a:p>
          <a:p>
            <a:pPr marL="0" lv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6106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5.3 </a:t>
            </a:r>
            <a:r>
              <a:rPr lang="en-US" sz="3200" dirty="0" err="1" smtClean="0"/>
              <a:t>Tính</a:t>
            </a:r>
            <a:r>
              <a:rPr lang="en-US" sz="3200" dirty="0" smtClean="0"/>
              <a:t> chi </a:t>
            </a:r>
            <a:r>
              <a:rPr lang="en-US" sz="3200" dirty="0" err="1" smtClean="0"/>
              <a:t>phí</a:t>
            </a:r>
            <a:r>
              <a:rPr lang="en-US" sz="3200" dirty="0" smtClean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mua</a:t>
            </a:r>
            <a:r>
              <a:rPr lang="en-US" sz="3200" dirty="0" smtClean="0"/>
              <a:t> </a:t>
            </a:r>
            <a:r>
              <a:rPr lang="en-US" sz="3200" dirty="0" err="1" smtClean="0"/>
              <a:t>vải</a:t>
            </a:r>
            <a:r>
              <a:rPr lang="en-US" sz="3200" dirty="0" smtClean="0"/>
              <a:t>/NPL </a:t>
            </a:r>
            <a:r>
              <a:rPr lang="en-US" sz="3200" dirty="0" err="1" smtClean="0"/>
              <a:t>dạng</a:t>
            </a:r>
            <a:r>
              <a:rPr lang="en-US" sz="3200" dirty="0" smtClean="0"/>
              <a:t> </a:t>
            </a:r>
            <a:r>
              <a:rPr lang="en-US" sz="3200" dirty="0" err="1" smtClean="0"/>
              <a:t>tấm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308235"/>
              </p:ext>
            </p:extLst>
          </p:nvPr>
        </p:nvGraphicFramePr>
        <p:xfrm>
          <a:off x="609600" y="2590798"/>
          <a:ext cx="8153399" cy="3200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2975"/>
                <a:gridCol w="2402731"/>
                <a:gridCol w="971089"/>
                <a:gridCol w="3076604"/>
              </a:tblGrid>
              <a:tr h="92762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Yêu cầu qui đổi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Cách tính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Ví dụ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m → 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1m = 1,0936 yds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Giá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US $ 2,8/m= US $ 2,559/yd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yd →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1yd = 0,9144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Giá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US $ 4,5/yd= US $ 4,92/m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yd → inch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1yd = 36”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Khổ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58”= 1+22/36 = 1,61 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762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inch →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1”= 2,54/100m=0,0254m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Khổ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58”= 1,47 m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7221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6106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6.2 </a:t>
            </a:r>
            <a:r>
              <a:rPr lang="en-US" sz="3200" dirty="0" err="1" smtClean="0"/>
              <a:t>Quy</a:t>
            </a:r>
            <a:r>
              <a:rPr lang="en-US" sz="3200" dirty="0" smtClean="0"/>
              <a:t>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2133600"/>
          <a:ext cx="8229600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584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Tính</a:t>
            </a:r>
            <a:r>
              <a:rPr lang="en-US" dirty="0" smtClean="0"/>
              <a:t> chi </a:t>
            </a:r>
            <a:r>
              <a:rPr lang="en-US" dirty="0" err="1" smtClean="0"/>
              <a:t>chí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NPL .</a:t>
            </a:r>
          </a:p>
          <a:p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 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may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bảng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3979</TotalTime>
  <Words>1421</Words>
  <Application>Microsoft Office PowerPoint</Application>
  <PresentationFormat>On-screen Show (4:3)</PresentationFormat>
  <Paragraphs>267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871TGp_picture_light_ani</vt:lpstr>
      <vt:lpstr>KIỂM TRA BÀI CŨ</vt:lpstr>
      <vt:lpstr>GV: PHẠM T T THÚY</vt:lpstr>
      <vt:lpstr>MỤC TIÊU</vt:lpstr>
      <vt:lpstr>NỘI DUNG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6. Theo dõi và phát triển mẫu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194</cp:revision>
  <dcterms:created xsi:type="dcterms:W3CDTF">2013-12-02T23:45:18Z</dcterms:created>
  <dcterms:modified xsi:type="dcterms:W3CDTF">2020-05-24T11:58:03Z</dcterms:modified>
</cp:coreProperties>
</file>